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5E026A-D3EB-4671-9ED5-FEC29A19C961}" type="datetimeFigureOut">
              <a:rPr lang="en-US" smtClean="0"/>
              <a:t>5/26/2011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BFAC9A-562E-4D2D-ADE1-DAC12D90C65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3001325-498D-4130-A756-BE8E3EF9B9EE}" type="datetimeFigureOut">
              <a:rPr lang="en-US" smtClean="0"/>
              <a:t>5/26/2011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99D9138-D838-4B6A-A546-519F22D2777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01325-498D-4130-A756-BE8E3EF9B9EE}" type="datetimeFigureOut">
              <a:rPr lang="en-US" smtClean="0"/>
              <a:t>5/26/2011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D9138-D838-4B6A-A546-519F22D277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01325-498D-4130-A756-BE8E3EF9B9EE}" type="datetimeFigureOut">
              <a:rPr lang="en-US" smtClean="0"/>
              <a:t>5/26/2011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D9138-D838-4B6A-A546-519F22D277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3001325-498D-4130-A756-BE8E3EF9B9EE}" type="datetimeFigureOut">
              <a:rPr lang="en-US" smtClean="0"/>
              <a:t>5/26/2011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99D9138-D838-4B6A-A546-519F22D2777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3001325-498D-4130-A756-BE8E3EF9B9EE}" type="datetimeFigureOut">
              <a:rPr lang="en-US" smtClean="0"/>
              <a:t>5/26/2011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99D9138-D838-4B6A-A546-519F22D2777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01325-498D-4130-A756-BE8E3EF9B9EE}" type="datetimeFigureOut">
              <a:rPr lang="en-US" smtClean="0"/>
              <a:t>5/26/2011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D9138-D838-4B6A-A546-519F22D2777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01325-498D-4130-A756-BE8E3EF9B9EE}" type="datetimeFigureOut">
              <a:rPr lang="en-US" smtClean="0"/>
              <a:t>5/26/2011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D9138-D838-4B6A-A546-519F22D2777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3001325-498D-4130-A756-BE8E3EF9B9EE}" type="datetimeFigureOut">
              <a:rPr lang="en-US" smtClean="0"/>
              <a:t>5/26/2011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99D9138-D838-4B6A-A546-519F22D2777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01325-498D-4130-A756-BE8E3EF9B9EE}" type="datetimeFigureOut">
              <a:rPr lang="en-US" smtClean="0"/>
              <a:t>5/26/2011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D9138-D838-4B6A-A546-519F22D277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3001325-498D-4130-A756-BE8E3EF9B9EE}" type="datetimeFigureOut">
              <a:rPr lang="en-US" smtClean="0"/>
              <a:t>5/26/2011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99D9138-D838-4B6A-A546-519F22D27777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3001325-498D-4130-A756-BE8E3EF9B9EE}" type="datetimeFigureOut">
              <a:rPr lang="en-US" smtClean="0"/>
              <a:t>5/26/2011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99D9138-D838-4B6A-A546-519F22D27777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3001325-498D-4130-A756-BE8E3EF9B9EE}" type="datetimeFigureOut">
              <a:rPr lang="en-US" smtClean="0"/>
              <a:t>5/26/2011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99D9138-D838-4B6A-A546-519F22D2777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Story title</a:t>
            </a:r>
            <a:br>
              <a:rPr lang="en-US" dirty="0" smtClean="0"/>
            </a:br>
            <a:r>
              <a:rPr lang="en-US" dirty="0" smtClean="0"/>
              <a:t>Author name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Relevant –Bold Statement</a:t>
            </a:r>
          </a:p>
          <a:p>
            <a:r>
              <a:rPr lang="en-US" dirty="0" smtClean="0"/>
              <a:t>(something to engage the reader)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slide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Group member names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Exposition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One</a:t>
            </a:r>
          </a:p>
          <a:p>
            <a:r>
              <a:rPr lang="en-US" dirty="0" smtClean="0"/>
              <a:t>Two </a:t>
            </a:r>
          </a:p>
          <a:p>
            <a:r>
              <a:rPr lang="en-US" dirty="0" smtClean="0"/>
              <a:t>three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Theme Statement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Quote 1</a:t>
            </a:r>
          </a:p>
          <a:p>
            <a:r>
              <a:rPr lang="en-US" dirty="0" smtClean="0"/>
              <a:t>elaboration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Quote 2</a:t>
            </a:r>
          </a:p>
          <a:p>
            <a:r>
              <a:rPr lang="en-US" dirty="0" smtClean="0"/>
              <a:t>elaboration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Closing Thoughts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</TotalTime>
  <Words>41</Words>
  <Application>Microsoft Office PowerPoint</Application>
  <PresentationFormat>On-screen Show (4:3)</PresentationFormat>
  <Paragraphs>22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Oriel</vt:lpstr>
      <vt:lpstr>Story title Author name</vt:lpstr>
      <vt:lpstr>Exposition</vt:lpstr>
      <vt:lpstr>Complications</vt:lpstr>
      <vt:lpstr>Climax</vt:lpstr>
      <vt:lpstr>Resolution</vt:lpstr>
      <vt:lpstr>Theme </vt:lpstr>
      <vt:lpstr>Point 1</vt:lpstr>
      <vt:lpstr>Point 2</vt:lpstr>
      <vt:lpstr>Conclusion</vt:lpstr>
      <vt:lpstr>Author slide</vt:lpstr>
    </vt:vector>
  </TitlesOfParts>
  <Company>Virginia Beach City Public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Story title Author name</dc:title>
  <dc:creator>mvhines</dc:creator>
  <cp:lastModifiedBy>mvhines</cp:lastModifiedBy>
  <cp:revision>5</cp:revision>
  <dcterms:created xsi:type="dcterms:W3CDTF">2011-05-26T17:43:55Z</dcterms:created>
  <dcterms:modified xsi:type="dcterms:W3CDTF">2011-05-26T18:08:30Z</dcterms:modified>
</cp:coreProperties>
</file>